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37D"/>
    <a:srgbClr val="B74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2F5E-19AD-4035-AAFF-30438E0A9916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4825-B550-497D-8D50-32DB7501CF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45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64825-B550-497D-8D50-32DB7501CF5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8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7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9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12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4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47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75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88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76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63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04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E69C-2244-4E21-A57B-4D1C2FC2D459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110D-58EE-4241-823A-244E4C234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0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135" r="100" b="5420"/>
          <a:stretch/>
        </p:blipFill>
        <p:spPr>
          <a:xfrm>
            <a:off x="-1" y="-3"/>
            <a:ext cx="5996244" cy="33678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3813" r="-2" b="3738"/>
          <a:stretch/>
        </p:blipFill>
        <p:spPr>
          <a:xfrm>
            <a:off x="6196368" y="-22226"/>
            <a:ext cx="5997873" cy="3361350"/>
          </a:xfrm>
          <a:solidFill>
            <a:schemeClr val="lt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11641" r="1" b="22477"/>
          <a:stretch/>
        </p:blipFill>
        <p:spPr>
          <a:xfrm>
            <a:off x="6194127" y="3532363"/>
            <a:ext cx="6000114" cy="332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 b="1"/>
          <a:stretch/>
        </p:blipFill>
        <p:spPr>
          <a:xfrm>
            <a:off x="0" y="3532363"/>
            <a:ext cx="6000102" cy="3333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40" y="1577874"/>
            <a:ext cx="9158431" cy="3754766"/>
          </a:xfrm>
          <a:solidFill>
            <a:schemeClr val="lt1">
              <a:alpha val="95000"/>
            </a:schemeClr>
          </a:solidFill>
          <a:ln w="104775" cmpd="sng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i-FI" sz="5400" b="1" dirty="0" smtClean="0">
                <a:solidFill>
                  <a:schemeClr val="accent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fi-FI" sz="5400" b="1" dirty="0" smtClean="0">
                <a:solidFill>
                  <a:schemeClr val="accent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fi-FI" sz="6400" b="1" dirty="0" smtClean="0">
                <a:solidFill>
                  <a:srgbClr val="30537D"/>
                </a:solidFill>
                <a:latin typeface="Gill Sans MT" panose="020B05020201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NORDIC DIET LUNCH</a:t>
            </a:r>
            <a:r>
              <a:rPr lang="fi-FI" sz="5400" b="1" dirty="0" smtClean="0">
                <a:solidFill>
                  <a:srgbClr val="30537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fi-FI" sz="5400" b="1" dirty="0" smtClean="0">
                <a:solidFill>
                  <a:srgbClr val="30537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fi-FI" sz="100" b="1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  <a:r>
              <a:rPr lang="fi-FI" dirty="0" smtClean="0">
                <a:solidFill>
                  <a:srgbClr val="30537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fi-FI" dirty="0" smtClean="0">
                <a:solidFill>
                  <a:srgbClr val="30537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fi-FI" dirty="0" smtClean="0">
                <a:solidFill>
                  <a:srgbClr val="30537D"/>
                </a:solidFill>
                <a:latin typeface="Corbel" panose="020B0503020204020204" pitchFamily="34" charset="0"/>
              </a:rPr>
              <a:t>24.03.2017</a:t>
            </a:r>
            <a:br>
              <a:rPr lang="fi-FI" dirty="0" smtClean="0">
                <a:solidFill>
                  <a:srgbClr val="30537D"/>
                </a:solidFill>
                <a:latin typeface="Corbel" panose="020B0503020204020204" pitchFamily="34" charset="0"/>
              </a:rPr>
            </a:br>
            <a:r>
              <a:rPr lang="fi-FI" dirty="0" smtClean="0">
                <a:solidFill>
                  <a:srgbClr val="30537D"/>
                </a:solidFill>
                <a:latin typeface="Corbel" panose="020B0503020204020204" pitchFamily="34" charset="0"/>
              </a:rPr>
              <a:t>11 – 14</a:t>
            </a:r>
            <a:br>
              <a:rPr lang="fi-FI" dirty="0" smtClean="0">
                <a:solidFill>
                  <a:srgbClr val="30537D"/>
                </a:solidFill>
                <a:latin typeface="Corbel" panose="020B0503020204020204" pitchFamily="34" charset="0"/>
              </a:rPr>
            </a:br>
            <a:r>
              <a:rPr lang="fi-FI" smtClean="0">
                <a:solidFill>
                  <a:srgbClr val="30537D"/>
                </a:solidFill>
                <a:latin typeface="Corbel" panose="020B0503020204020204" pitchFamily="34" charset="0"/>
              </a:rPr>
              <a:t>Ravintola </a:t>
            </a:r>
            <a:r>
              <a:rPr lang="fi-FI" smtClean="0">
                <a:solidFill>
                  <a:srgbClr val="30537D"/>
                </a:solidFill>
                <a:latin typeface="Corbel" panose="020B0503020204020204" pitchFamily="34" charset="0"/>
              </a:rPr>
              <a:t>Talli</a:t>
            </a:r>
            <a:r>
              <a:rPr lang="fi-FI" sz="3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fi-FI" sz="3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endParaRPr lang="fi-FI" sz="38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Laajakuva</PresentationFormat>
  <Paragraphs>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Berlin Sans FB Demi</vt:lpstr>
      <vt:lpstr>Calibri</vt:lpstr>
      <vt:lpstr>Corbel</vt:lpstr>
      <vt:lpstr>Gill Sans MT</vt:lpstr>
      <vt:lpstr>Microsoft JhengHei Light</vt:lpstr>
      <vt:lpstr>Segoe UI Historic</vt:lpstr>
      <vt:lpstr>Trebuchet MS</vt:lpstr>
      <vt:lpstr>Office Theme</vt:lpstr>
      <vt:lpstr> NORDIC DIET LUNCH . 24.03.2017 11 – 14 Ravintola Talli </vt:lpstr>
    </vt:vector>
  </TitlesOfParts>
  <Company>Xamk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 Arkadiy</dc:creator>
  <cp:lastModifiedBy>Hölttä Merja</cp:lastModifiedBy>
  <cp:revision>9</cp:revision>
  <dcterms:created xsi:type="dcterms:W3CDTF">2017-03-17T10:15:07Z</dcterms:created>
  <dcterms:modified xsi:type="dcterms:W3CDTF">2017-03-21T05:10:13Z</dcterms:modified>
</cp:coreProperties>
</file>