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2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5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06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012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768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79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52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48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08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29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92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61ED-50E2-491D-BDCC-1553DB9337E7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6186-AB6B-4BAD-8A74-7470B273D8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94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b="12681"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66" y="1322535"/>
            <a:ext cx="6442361" cy="4212928"/>
          </a:xfrm>
          <a:solidFill>
            <a:schemeClr val="lt1">
              <a:alpha val="59000"/>
            </a:schemeClr>
          </a:solidFill>
          <a:ln>
            <a:noFill/>
          </a:ln>
          <a:effectLst>
            <a:glow>
              <a:schemeClr val="accent1"/>
            </a:glow>
            <a:outerShdw blurRad="1270000" dir="138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i-FI" sz="6000" dirty="0" smtClean="0">
                <a:latin typeface="Copperplate Gothic Bold" panose="020E0705020206020404" pitchFamily="34" charset="0"/>
              </a:rPr>
              <a:t>UMAMI DAY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4000" dirty="0" smtClean="0">
                <a:latin typeface="Corbel" panose="020B0503020204020204" pitchFamily="34" charset="0"/>
              </a:rPr>
              <a:t>22.03.2017</a:t>
            </a:r>
            <a:br>
              <a:rPr lang="fi-FI" sz="4000" dirty="0" smtClean="0">
                <a:latin typeface="Corbel" panose="020B0503020204020204" pitchFamily="34" charset="0"/>
              </a:rPr>
            </a:br>
            <a:r>
              <a:rPr lang="fi-FI" sz="4000" dirty="0" smtClean="0">
                <a:latin typeface="Corbel" panose="020B0503020204020204" pitchFamily="34" charset="0"/>
              </a:rPr>
              <a:t>11-14</a:t>
            </a:r>
            <a:br>
              <a:rPr lang="fi-FI" sz="4000" dirty="0" smtClean="0">
                <a:latin typeface="Corbel" panose="020B0503020204020204" pitchFamily="34" charset="0"/>
              </a:rPr>
            </a:br>
            <a:r>
              <a:rPr lang="fi-FI" sz="4000" dirty="0" smtClean="0">
                <a:latin typeface="Corbel" panose="020B0503020204020204" pitchFamily="34" charset="0"/>
              </a:rPr>
              <a:t>Ravintola Talli</a:t>
            </a:r>
            <a:endParaRPr lang="fi-FI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Copperplate Gothic Bold</vt:lpstr>
      <vt:lpstr>Corbel</vt:lpstr>
      <vt:lpstr>Tw Cen MT</vt:lpstr>
      <vt:lpstr>Office Theme</vt:lpstr>
      <vt:lpstr>UMAMI DAY 22.03.2017 11-14 Ravintola Talli</vt:lpstr>
    </vt:vector>
  </TitlesOfParts>
  <Company>Xamk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UMAMI DAY 22.03.2017 11-14 Ravintola Talli</dc:title>
  <dc:creator>Volkov Arkadiy</dc:creator>
  <cp:lastModifiedBy>Hölttä Merja</cp:lastModifiedBy>
  <cp:revision>6</cp:revision>
  <dcterms:created xsi:type="dcterms:W3CDTF">2017-03-17T11:54:05Z</dcterms:created>
  <dcterms:modified xsi:type="dcterms:W3CDTF">2017-03-21T05:09:53Z</dcterms:modified>
</cp:coreProperties>
</file>