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0" d="100"/>
          <a:sy n="90" d="100"/>
        </p:scale>
        <p:origin x="139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21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28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55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6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64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15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47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92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67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4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07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7270-2196-4C0B-958F-FC67A2FA5F89}" type="datetimeFigureOut">
              <a:rPr lang="fi-FI" smtClean="0"/>
              <a:t>10.4.2017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BFC4-381F-4EBE-9268-C237B5CC8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2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effectLst/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785191"/>
            <a:ext cx="9144000" cy="2880354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TALLIN PÄÄSIÄISLOUNAS </a:t>
            </a:r>
            <a:b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13.4. KLO 11 – 14</a:t>
            </a:r>
            <a:b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www.ravintolatalli.fi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77" y="0"/>
            <a:ext cx="2055223" cy="132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TALLIN PÄÄSIÄISLOUNAS  TO 13.4. KLO 11 – 14   www.ravintolatalli.fi</vt:lpstr>
    </vt:vector>
  </TitlesOfParts>
  <Company>MAMK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Tallin pääsiäislounas  TO 13.4. klo 11 – 14  www.ravintolatalli.fi</dc:title>
  <dc:creator>Hölttä Merja</dc:creator>
  <cp:lastModifiedBy>Hölttä Merja</cp:lastModifiedBy>
  <cp:revision>3</cp:revision>
  <dcterms:created xsi:type="dcterms:W3CDTF">2017-04-10T06:31:42Z</dcterms:created>
  <dcterms:modified xsi:type="dcterms:W3CDTF">2017-04-10T06:43:46Z</dcterms:modified>
</cp:coreProperties>
</file>